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8D39B-6A87-4537-A649-64F04D554A24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61580D-230E-4C7B-B8B8-8C3D4F6A78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Each of These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After 5 seconds a new word will 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3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Avocado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0255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Bear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48618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Scissors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62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Cinderella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6092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Ballet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24911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Teacher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6699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that you have finished in the same environment that you learned these, recite as many  as you can. </a:t>
            </a:r>
          </a:p>
          <a:p>
            <a:pPr marL="0" indent="0">
              <a:buNone/>
            </a:pPr>
            <a:r>
              <a:rPr lang="en-US" dirty="0" smtClean="0"/>
              <a:t>Then go to another room and recite as many as you are able to again.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After you count up how many you knew in each room. </a:t>
            </a:r>
            <a:r>
              <a:rPr lang="en-US" dirty="0"/>
              <a:t>W</a:t>
            </a:r>
            <a:r>
              <a:rPr lang="en-US" dirty="0" smtClean="0"/>
              <a:t>hich room did you do better in? This is an example of context.  You should have done better in the room that you studied them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2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7200" dirty="0" smtClean="0"/>
              <a:t>Parasail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0516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Dog</a:t>
            </a:r>
          </a:p>
        </p:txBody>
      </p:sp>
    </p:spTree>
    <p:extLst>
      <p:ext uri="{BB962C8B-B14F-4D97-AF65-F5344CB8AC3E}">
        <p14:creationId xmlns:p14="http://schemas.microsoft.com/office/powerpoint/2010/main" val="118926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	Ivory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4690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	Evil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4801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Neuron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549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China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3747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Mouse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7610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Storage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8841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92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Study Each of These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Each of These Words</dc:title>
  <dc:creator>Breanna Kneip</dc:creator>
  <cp:lastModifiedBy>Breanna Kneip</cp:lastModifiedBy>
  <cp:revision>2</cp:revision>
  <dcterms:created xsi:type="dcterms:W3CDTF">2011-12-21T20:14:53Z</dcterms:created>
  <dcterms:modified xsi:type="dcterms:W3CDTF">2011-12-21T20:26:29Z</dcterms:modified>
</cp:coreProperties>
</file>